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338" r:id="rId3"/>
    <p:sldId id="332" r:id="rId4"/>
    <p:sldId id="337" r:id="rId5"/>
    <p:sldId id="333" r:id="rId6"/>
    <p:sldId id="291" r:id="rId7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BFC3D9-3350-43C4-8D09-57570234C002}" v="3" dt="2023-07-11T04:27:40.46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hawna Singh" userId="93b15337-8530-4704-88a4-450bdd77a75a" providerId="ADAL" clId="{5DBFC3D9-3350-43C4-8D09-57570234C002}"/>
    <pc:docChg chg="undo custSel addSld modSld">
      <pc:chgData name="Bhawna Singh" userId="93b15337-8530-4704-88a4-450bdd77a75a" providerId="ADAL" clId="{5DBFC3D9-3350-43C4-8D09-57570234C002}" dt="2023-07-11T04:28:59.431" v="41" actId="1076"/>
      <pc:docMkLst>
        <pc:docMk/>
      </pc:docMkLst>
      <pc:sldChg chg="addSp modSp mod">
        <pc:chgData name="Bhawna Singh" userId="93b15337-8530-4704-88a4-450bdd77a75a" providerId="ADAL" clId="{5DBFC3D9-3350-43C4-8D09-57570234C002}" dt="2023-07-11T04:28:59.431" v="41" actId="1076"/>
        <pc:sldMkLst>
          <pc:docMk/>
          <pc:sldMk cId="0" sldId="256"/>
        </pc:sldMkLst>
        <pc:spChg chg="add mod">
          <ac:chgData name="Bhawna Singh" userId="93b15337-8530-4704-88a4-450bdd77a75a" providerId="ADAL" clId="{5DBFC3D9-3350-43C4-8D09-57570234C002}" dt="2023-07-11T04:28:59.431" v="41" actId="1076"/>
          <ac:spMkLst>
            <pc:docMk/>
            <pc:sldMk cId="0" sldId="256"/>
            <ac:spMk id="3" creationId="{E02F2DEB-BB7D-50DA-4347-E5D6EBA5F625}"/>
          </ac:spMkLst>
        </pc:spChg>
      </pc:sldChg>
      <pc:sldChg chg="modSp mod">
        <pc:chgData name="Bhawna Singh" userId="93b15337-8530-4704-88a4-450bdd77a75a" providerId="ADAL" clId="{5DBFC3D9-3350-43C4-8D09-57570234C002}" dt="2023-07-11T04:26:13.035" v="8" actId="113"/>
        <pc:sldMkLst>
          <pc:docMk/>
          <pc:sldMk cId="1624699681" sldId="332"/>
        </pc:sldMkLst>
        <pc:spChg chg="mod">
          <ac:chgData name="Bhawna Singh" userId="93b15337-8530-4704-88a4-450bdd77a75a" providerId="ADAL" clId="{5DBFC3D9-3350-43C4-8D09-57570234C002}" dt="2023-07-11T04:26:13.035" v="8" actId="113"/>
          <ac:spMkLst>
            <pc:docMk/>
            <pc:sldMk cId="1624699681" sldId="332"/>
            <ac:spMk id="5" creationId="{00000000-0000-0000-0000-000000000000}"/>
          </ac:spMkLst>
        </pc:spChg>
      </pc:sldChg>
      <pc:sldChg chg="modSp mod">
        <pc:chgData name="Bhawna Singh" userId="93b15337-8530-4704-88a4-450bdd77a75a" providerId="ADAL" clId="{5DBFC3D9-3350-43C4-8D09-57570234C002}" dt="2023-07-11T04:26:37.604" v="10" actId="113"/>
        <pc:sldMkLst>
          <pc:docMk/>
          <pc:sldMk cId="888614489" sldId="333"/>
        </pc:sldMkLst>
        <pc:spChg chg="mod">
          <ac:chgData name="Bhawna Singh" userId="93b15337-8530-4704-88a4-450bdd77a75a" providerId="ADAL" clId="{5DBFC3D9-3350-43C4-8D09-57570234C002}" dt="2023-07-11T04:26:37.604" v="10" actId="113"/>
          <ac:spMkLst>
            <pc:docMk/>
            <pc:sldMk cId="888614489" sldId="333"/>
            <ac:spMk id="5" creationId="{00000000-0000-0000-0000-000000000000}"/>
          </ac:spMkLst>
        </pc:spChg>
      </pc:sldChg>
      <pc:sldChg chg="modSp add mod">
        <pc:chgData name="Bhawna Singh" userId="93b15337-8530-4704-88a4-450bdd77a75a" providerId="ADAL" clId="{5DBFC3D9-3350-43C4-8D09-57570234C002}" dt="2023-07-11T04:25:00.335" v="3" actId="1076"/>
        <pc:sldMkLst>
          <pc:docMk/>
          <pc:sldMk cId="31583310" sldId="334"/>
        </pc:sldMkLst>
        <pc:spChg chg="mod">
          <ac:chgData name="Bhawna Singh" userId="93b15337-8530-4704-88a4-450bdd77a75a" providerId="ADAL" clId="{5DBFC3D9-3350-43C4-8D09-57570234C002}" dt="2023-07-11T04:24:46.124" v="2" actId="14100"/>
          <ac:spMkLst>
            <pc:docMk/>
            <pc:sldMk cId="31583310" sldId="334"/>
            <ac:spMk id="19" creationId="{2C416606-C62F-4DC8-98BF-60C7C3180EA5}"/>
          </ac:spMkLst>
        </pc:spChg>
        <pc:picChg chg="mod">
          <ac:chgData name="Bhawna Singh" userId="93b15337-8530-4704-88a4-450bdd77a75a" providerId="ADAL" clId="{5DBFC3D9-3350-43C4-8D09-57570234C002}" dt="2023-07-11T04:25:00.335" v="3" actId="1076"/>
          <ac:picMkLst>
            <pc:docMk/>
            <pc:sldMk cId="31583310" sldId="334"/>
            <ac:picMk id="17" creationId="{6600F393-5C44-4258-B131-D05408FE08E0}"/>
          </ac:picMkLst>
        </pc:picChg>
      </pc:sldChg>
      <pc:sldChg chg="modSp add mod">
        <pc:chgData name="Bhawna Singh" userId="93b15337-8530-4704-88a4-450bdd77a75a" providerId="ADAL" clId="{5DBFC3D9-3350-43C4-8D09-57570234C002}" dt="2023-07-11T04:25:33.902" v="6" actId="14100"/>
        <pc:sldMkLst>
          <pc:docMk/>
          <pc:sldMk cId="3753904692" sldId="336"/>
        </pc:sldMkLst>
        <pc:spChg chg="mod">
          <ac:chgData name="Bhawna Singh" userId="93b15337-8530-4704-88a4-450bdd77a75a" providerId="ADAL" clId="{5DBFC3D9-3350-43C4-8D09-57570234C002}" dt="2023-07-11T04:25:33.902" v="6" actId="14100"/>
          <ac:spMkLst>
            <pc:docMk/>
            <pc:sldMk cId="3753904692" sldId="336"/>
            <ac:spMk id="19" creationId="{2C416606-C62F-4DC8-98BF-60C7C3180EA5}"/>
          </ac:spMkLst>
        </pc:spChg>
        <pc:picChg chg="mod">
          <ac:chgData name="Bhawna Singh" userId="93b15337-8530-4704-88a4-450bdd77a75a" providerId="ADAL" clId="{5DBFC3D9-3350-43C4-8D09-57570234C002}" dt="2023-07-11T04:25:28.320" v="5" actId="1076"/>
          <ac:picMkLst>
            <pc:docMk/>
            <pc:sldMk cId="3753904692" sldId="336"/>
            <ac:picMk id="17" creationId="{6600F393-5C44-4258-B131-D05408FE08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9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371" y="0"/>
            <a:ext cx="4002299" cy="349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89937-B9D3-47B8-824C-72DB1C4223D9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3650" y="868363"/>
            <a:ext cx="41687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4"/>
            <a:ext cx="7388860" cy="27365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0963"/>
            <a:ext cx="4002299" cy="3491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371" y="6600963"/>
            <a:ext cx="4002299" cy="3491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8A409-580A-48FD-B17D-6542DD0AA5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267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A409-580A-48FD-B17D-6542DD0AA53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073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A409-580A-48FD-B17D-6542DD0AA530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329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A409-580A-48FD-B17D-6542DD0AA530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483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2398776"/>
            <a:ext cx="6096000" cy="7589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15205" y="2212594"/>
            <a:ext cx="3561588" cy="421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Beetel.in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Beetel.in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Beetel.in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3712" cy="68579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291840" y="4038600"/>
            <a:ext cx="5607685" cy="0"/>
          </a:xfrm>
          <a:custGeom>
            <a:avLst/>
            <a:gdLst/>
            <a:ahLst/>
            <a:cxnLst/>
            <a:rect l="l" t="t" r="r" b="b"/>
            <a:pathLst>
              <a:path w="5607684">
                <a:moveTo>
                  <a:pt x="0" y="0"/>
                </a:moveTo>
                <a:lnTo>
                  <a:pt x="5607558" y="0"/>
                </a:lnTo>
              </a:path>
            </a:pathLst>
          </a:custGeom>
          <a:ln w="609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670803" y="4040123"/>
            <a:ext cx="851535" cy="0"/>
          </a:xfrm>
          <a:custGeom>
            <a:avLst/>
            <a:gdLst/>
            <a:ahLst/>
            <a:cxnLst/>
            <a:rect l="l" t="t" r="r" b="b"/>
            <a:pathLst>
              <a:path w="851534">
                <a:moveTo>
                  <a:pt x="0" y="0"/>
                </a:moveTo>
                <a:lnTo>
                  <a:pt x="851026" y="0"/>
                </a:lnTo>
              </a:path>
            </a:pathLst>
          </a:custGeom>
          <a:ln w="3962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Beetel.in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Beetel.in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47130" y="265633"/>
            <a:ext cx="3220720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0819" y="2476152"/>
            <a:ext cx="10770361" cy="2907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37428" y="6684441"/>
            <a:ext cx="661035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Beetel.in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13">
            <a:extLst>
              <a:ext uri="{FF2B5EF4-FFF2-40B4-BE49-F238E27FC236}">
                <a16:creationId xmlns:a16="http://schemas.microsoft.com/office/drawing/2014/main" id="{E02F2DEB-BB7D-50DA-4347-E5D6EBA5F625}"/>
              </a:ext>
            </a:extLst>
          </p:cNvPr>
          <p:cNvSpPr txBox="1">
            <a:spLocks/>
          </p:cNvSpPr>
          <p:nvPr/>
        </p:nvSpPr>
        <p:spPr>
          <a:xfrm>
            <a:off x="3124200" y="3657600"/>
            <a:ext cx="1905000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pt-BR" sz="4000" b="1" kern="0" dirty="0">
                <a:solidFill>
                  <a:srgbClr val="EC2261"/>
                </a:solidFill>
                <a:latin typeface="Courier New"/>
                <a:cs typeface="Courier New"/>
              </a:rPr>
              <a:t>X</a:t>
            </a:r>
            <a:r>
              <a:rPr lang="pt-BR" sz="4000" b="1" kern="0" spc="-3005" dirty="0">
                <a:solidFill>
                  <a:srgbClr val="EC2261"/>
                </a:solidFill>
                <a:latin typeface="Courier New"/>
                <a:cs typeface="Courier New"/>
              </a:rPr>
              <a:t> </a:t>
            </a:r>
            <a:r>
              <a:rPr lang="pt-BR" sz="4000" b="1" kern="0" spc="595" dirty="0">
                <a:solidFill>
                  <a:srgbClr val="EC2261"/>
                </a:solidFill>
                <a:latin typeface="Courier New"/>
                <a:cs typeface="Courier New"/>
              </a:rPr>
              <a:t>92</a:t>
            </a:r>
          </a:p>
          <a:p>
            <a:pPr marL="12700">
              <a:spcBef>
                <a:spcPts val="105"/>
              </a:spcBef>
            </a:pPr>
            <a:r>
              <a:rPr lang="pt-BR" sz="4000" b="1" kern="0" spc="595" dirty="0">
                <a:solidFill>
                  <a:srgbClr val="EC2261"/>
                </a:solidFill>
                <a:latin typeface="Courier New"/>
                <a:cs typeface="Courier New"/>
              </a:rPr>
              <a:t>X95</a:t>
            </a:r>
            <a:endParaRPr lang="pt-BR" sz="4000" b="1" kern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C416606-C62F-4DC8-98BF-60C7C3180EA5}"/>
              </a:ext>
            </a:extLst>
          </p:cNvPr>
          <p:cNvSpPr/>
          <p:nvPr/>
        </p:nvSpPr>
        <p:spPr>
          <a:xfrm>
            <a:off x="0" y="6652469"/>
            <a:ext cx="12192000" cy="229945"/>
          </a:xfrm>
          <a:prstGeom prst="rect">
            <a:avLst/>
          </a:prstGeom>
          <a:solidFill>
            <a:srgbClr val="ED2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600F393-5C44-4258-B131-D05408FE0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17889"/>
            <a:ext cx="454760" cy="57678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34427" y="6613552"/>
            <a:ext cx="1265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Beetel.in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416606-C62F-4DC8-98BF-60C7C3180EA5}"/>
              </a:ext>
            </a:extLst>
          </p:cNvPr>
          <p:cNvSpPr/>
          <p:nvPr/>
        </p:nvSpPr>
        <p:spPr>
          <a:xfrm>
            <a:off x="-1" y="620785"/>
            <a:ext cx="12192001" cy="3755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07054" y="626994"/>
            <a:ext cx="4033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Caller ID  Cordless Telephone Model: X92</a:t>
            </a:r>
          </a:p>
        </p:txBody>
      </p:sp>
      <p:pic>
        <p:nvPicPr>
          <p:cNvPr id="3" name="Picture 2" descr="A cordless phone with a screen&#10;&#10;Description automatically generated with low confidence">
            <a:extLst>
              <a:ext uri="{FF2B5EF4-FFF2-40B4-BE49-F238E27FC236}">
                <a16:creationId xmlns:a16="http://schemas.microsoft.com/office/drawing/2014/main" id="{0A743577-CBF7-AC8B-6CC2-8AC943F893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3" b="6746"/>
          <a:stretch/>
        </p:blipFill>
        <p:spPr>
          <a:xfrm>
            <a:off x="1767790" y="1711202"/>
            <a:ext cx="3581400" cy="4246289"/>
          </a:xfrm>
          <a:prstGeom prst="rect">
            <a:avLst/>
          </a:prstGeom>
        </p:spPr>
      </p:pic>
      <p:pic>
        <p:nvPicPr>
          <p:cNvPr id="5" name="Picture 4" descr="A cordless phone with a screen&#10;&#10;Description automatically generated with low confidence">
            <a:extLst>
              <a:ext uri="{FF2B5EF4-FFF2-40B4-BE49-F238E27FC236}">
                <a16:creationId xmlns:a16="http://schemas.microsoft.com/office/drawing/2014/main" id="{7A49A22C-805D-6BA3-65F0-373CA5AA08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9" t="-1617" b="4530"/>
          <a:stretch/>
        </p:blipFill>
        <p:spPr>
          <a:xfrm>
            <a:off x="6299561" y="1596095"/>
            <a:ext cx="3735861" cy="42822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BE275D-D253-A4D6-ABA3-A40034B18049}"/>
              </a:ext>
            </a:extLst>
          </p:cNvPr>
          <p:cNvSpPr/>
          <p:nvPr/>
        </p:nvSpPr>
        <p:spPr>
          <a:xfrm>
            <a:off x="3425280" y="5809264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627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747130" y="1121006"/>
            <a:ext cx="5454270" cy="6008696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2.4GHz Digital Technology Cordless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Dual Mode DTMF / FSK Caller ID System Compatible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1-Line Dot Matrix &amp; 1-Line 7-Segment LCD Display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Blue-White Backlit LCD Display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Illuminated Keypad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50 Incoming Calls Memory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Phone Book to store 100 Nos. with Name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Two-way Speakerphone with Adjustable Volume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5 -Step Receive Volume Control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5 -Ring Tones &amp; 5 -Polyphonic Ring Tones 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Handset with Adjustable Volume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6 -Step Ringer Volume Control at Handset with “OFF”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Handset - ON / OFF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Auto Answer - ON / OFF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Handset Keypad - Lock / Unlock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Alarm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Handset Locator ( Paging from Base Unit to Handset)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Tone / Pulse dialing mode ( Programmable )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Last Number Redial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Mute Function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Out of Range Warning Tone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Low Battery Warning Tone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Battery Charging Level Indicator on Handset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Baby Call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In-Use LED in Base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 err="1">
                <a:cs typeface="Courier New" panose="02070309020205020404" pitchFamily="49" charset="0"/>
              </a:rPr>
              <a:t>Colour</a:t>
            </a:r>
            <a:r>
              <a:rPr lang="en-US" altLang="en-US" sz="1300" dirty="0">
                <a:cs typeface="Courier New" panose="02070309020205020404" pitchFamily="49" charset="0"/>
              </a:rPr>
              <a:t> Available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cs typeface="Poppins Light" panose="00000400000000000000" pitchFamily="50" charset="0"/>
              </a:rPr>
              <a:t>TEC Certified (ER No. </a:t>
            </a:r>
            <a:r>
              <a:rPr lang="en-US" sz="1400" dirty="0">
                <a:cs typeface="Poppins" panose="00000500000000000000" pitchFamily="2" charset="0"/>
              </a:rPr>
              <a:t>TEC12672301)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altLang="en-US" sz="13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99085" indent="-287020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endParaRPr sz="1200" dirty="0">
              <a:latin typeface="Ebrima"/>
              <a:cs typeface="Ebri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21791"/>
            <a:ext cx="5581015" cy="393700"/>
          </a:xfrm>
          <a:custGeom>
            <a:avLst/>
            <a:gdLst/>
            <a:ahLst/>
            <a:cxnLst/>
            <a:rect l="l" t="t" r="r" b="b"/>
            <a:pathLst>
              <a:path w="5581015" h="393700">
                <a:moveTo>
                  <a:pt x="5580888" y="0"/>
                </a:moveTo>
                <a:lnTo>
                  <a:pt x="0" y="0"/>
                </a:lnTo>
                <a:lnTo>
                  <a:pt x="0" y="393191"/>
                </a:lnTo>
                <a:lnTo>
                  <a:pt x="5580888" y="393191"/>
                </a:lnTo>
                <a:lnTo>
                  <a:pt x="5580888" y="0"/>
                </a:lnTo>
                <a:close/>
              </a:path>
            </a:pathLst>
          </a:custGeom>
          <a:solidFill>
            <a:srgbClr val="EC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6004" y="644728"/>
            <a:ext cx="1544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Cordless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Phones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653783"/>
            <a:ext cx="12192000" cy="204470"/>
          </a:xfrm>
          <a:custGeom>
            <a:avLst/>
            <a:gdLst/>
            <a:ahLst/>
            <a:cxnLst/>
            <a:rect l="l" t="t" r="r" b="b"/>
            <a:pathLst>
              <a:path w="12192000" h="204470">
                <a:moveTo>
                  <a:pt x="12192000" y="0"/>
                </a:moveTo>
                <a:lnTo>
                  <a:pt x="0" y="0"/>
                </a:lnTo>
                <a:lnTo>
                  <a:pt x="0" y="204214"/>
                </a:lnTo>
                <a:lnTo>
                  <a:pt x="12192000" y="204214"/>
                </a:lnTo>
                <a:lnTo>
                  <a:pt x="12192000" y="0"/>
                </a:lnTo>
                <a:close/>
              </a:path>
            </a:pathLst>
          </a:custGeom>
          <a:solidFill>
            <a:srgbClr val="EC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747130" y="265633"/>
            <a:ext cx="393027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M</a:t>
            </a:r>
            <a:r>
              <a:rPr spc="-150" dirty="0"/>
              <a:t> </a:t>
            </a:r>
            <a:r>
              <a:rPr spc="5" dirty="0"/>
              <a:t>O</a:t>
            </a:r>
            <a:r>
              <a:rPr spc="-185" dirty="0"/>
              <a:t> </a:t>
            </a:r>
            <a:r>
              <a:rPr spc="5" dirty="0"/>
              <a:t>D</a:t>
            </a:r>
            <a:r>
              <a:rPr spc="-195" dirty="0"/>
              <a:t> </a:t>
            </a:r>
            <a:r>
              <a:rPr spc="5" dirty="0"/>
              <a:t>E</a:t>
            </a:r>
            <a:r>
              <a:rPr spc="-185" dirty="0"/>
              <a:t> </a:t>
            </a:r>
            <a:r>
              <a:rPr spc="5" dirty="0"/>
              <a:t>L</a:t>
            </a:r>
            <a:r>
              <a:rPr spc="-180" dirty="0"/>
              <a:t> </a:t>
            </a:r>
            <a:r>
              <a:rPr sz="6000" dirty="0">
                <a:solidFill>
                  <a:srgbClr val="EC2261"/>
                </a:solidFill>
                <a:latin typeface="Courier New"/>
                <a:cs typeface="Courier New"/>
              </a:rPr>
              <a:t>X</a:t>
            </a:r>
            <a:r>
              <a:rPr sz="6000" spc="-3005" dirty="0">
                <a:solidFill>
                  <a:srgbClr val="EC2261"/>
                </a:solidFill>
                <a:latin typeface="Courier New"/>
                <a:cs typeface="Courier New"/>
              </a:rPr>
              <a:t> </a:t>
            </a:r>
            <a:r>
              <a:rPr lang="en-IN" sz="6000" spc="595" dirty="0">
                <a:solidFill>
                  <a:srgbClr val="EC2261"/>
                </a:solidFill>
                <a:latin typeface="Courier New"/>
                <a:cs typeface="Courier New"/>
              </a:rPr>
              <a:t>92</a:t>
            </a:r>
            <a:endParaRPr sz="6000" dirty="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Beetel.in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C3ECE1-349E-30A4-53D8-4AF7B04F3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27295"/>
            <a:ext cx="3751066" cy="4415722"/>
          </a:xfrm>
          <a:prstGeom prst="rect">
            <a:avLst/>
          </a:prstGeom>
        </p:spPr>
      </p:pic>
      <p:pic>
        <p:nvPicPr>
          <p:cNvPr id="9" name="object 12">
            <a:extLst>
              <a:ext uri="{FF2B5EF4-FFF2-40B4-BE49-F238E27FC236}">
                <a16:creationId xmlns:a16="http://schemas.microsoft.com/office/drawing/2014/main" id="{195435C7-4978-CE21-0F1D-0B2AD62EB1A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0" y="6148833"/>
            <a:ext cx="195585" cy="201198"/>
          </a:xfrm>
          <a:prstGeom prst="rect">
            <a:avLst/>
          </a:prstGeom>
        </p:spPr>
      </p:pic>
      <p:sp>
        <p:nvSpPr>
          <p:cNvPr id="11" name="object 13">
            <a:extLst>
              <a:ext uri="{FF2B5EF4-FFF2-40B4-BE49-F238E27FC236}">
                <a16:creationId xmlns:a16="http://schemas.microsoft.com/office/drawing/2014/main" id="{A03C3ABA-214A-E04B-4EA3-455B83BDDD42}"/>
              </a:ext>
            </a:extLst>
          </p:cNvPr>
          <p:cNvSpPr txBox="1">
            <a:spLocks/>
          </p:cNvSpPr>
          <p:nvPr/>
        </p:nvSpPr>
        <p:spPr>
          <a:xfrm>
            <a:off x="1495983" y="5873880"/>
            <a:ext cx="393027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pt-BR" sz="2400" b="0" kern="0" spc="5" dirty="0">
                <a:latin typeface="+mn-lt"/>
              </a:rPr>
              <a:t>MRP- Rs. 3499</a:t>
            </a:r>
            <a:r>
              <a:rPr lang="pt-BR" sz="2400" b="0" kern="0" spc="-180" dirty="0">
                <a:latin typeface="+mn-lt"/>
              </a:rPr>
              <a:t> </a:t>
            </a:r>
            <a:endParaRPr lang="pt-BR" sz="2400" b="0" kern="0" dirty="0">
              <a:latin typeface="+mn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2469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C416606-C62F-4DC8-98BF-60C7C3180EA5}"/>
              </a:ext>
            </a:extLst>
          </p:cNvPr>
          <p:cNvSpPr/>
          <p:nvPr/>
        </p:nvSpPr>
        <p:spPr>
          <a:xfrm>
            <a:off x="0" y="6652469"/>
            <a:ext cx="12192000" cy="229945"/>
          </a:xfrm>
          <a:prstGeom prst="rect">
            <a:avLst/>
          </a:prstGeom>
          <a:solidFill>
            <a:srgbClr val="ED2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600F393-5C44-4258-B131-D05408FE0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922" y="21404"/>
            <a:ext cx="454760" cy="57678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34427" y="6613552"/>
            <a:ext cx="1265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Beetel.in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416606-C62F-4DC8-98BF-60C7C3180EA5}"/>
              </a:ext>
            </a:extLst>
          </p:cNvPr>
          <p:cNvSpPr/>
          <p:nvPr/>
        </p:nvSpPr>
        <p:spPr>
          <a:xfrm>
            <a:off x="-1" y="637105"/>
            <a:ext cx="1219200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4084A-4B83-4167-9A67-9CFC8C86CE72}"/>
              </a:ext>
            </a:extLst>
          </p:cNvPr>
          <p:cNvSpPr/>
          <p:nvPr/>
        </p:nvSpPr>
        <p:spPr>
          <a:xfrm>
            <a:off x="3179668" y="6148117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B4437-65CB-56F5-9578-C99EDEBFAA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" r="32336" b="10687"/>
          <a:stretch/>
        </p:blipFill>
        <p:spPr>
          <a:xfrm>
            <a:off x="1835662" y="1654788"/>
            <a:ext cx="2954432" cy="4221426"/>
          </a:xfrm>
          <a:prstGeom prst="rect">
            <a:avLst/>
          </a:prstGeom>
          <a:ln>
            <a:noFill/>
            <a:prstDash val="dash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C53653-3DA2-1F60-C081-5004372C19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8" t="3485" r="889" b="10114"/>
          <a:stretch/>
        </p:blipFill>
        <p:spPr>
          <a:xfrm>
            <a:off x="6705601" y="1629558"/>
            <a:ext cx="3200399" cy="4246656"/>
          </a:xfrm>
          <a:prstGeom prst="rect">
            <a:avLst/>
          </a:prstGeom>
          <a:ln>
            <a:noFill/>
            <a:prstDash val="dash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3BD1F8-CA06-F1FF-DEC7-8D3ECEC800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8" t="4932" r="31384" b="8668"/>
          <a:stretch/>
        </p:blipFill>
        <p:spPr>
          <a:xfrm>
            <a:off x="4790094" y="1629558"/>
            <a:ext cx="1915507" cy="4246656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C7D5E3-C769-18B2-3E90-076C8E815F97}"/>
              </a:ext>
            </a:extLst>
          </p:cNvPr>
          <p:cNvSpPr/>
          <p:nvPr/>
        </p:nvSpPr>
        <p:spPr>
          <a:xfrm>
            <a:off x="207054" y="626994"/>
            <a:ext cx="4033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Caller ID  Cordless Telephone Model: X95</a:t>
            </a:r>
          </a:p>
        </p:txBody>
      </p:sp>
    </p:spTree>
    <p:extLst>
      <p:ext uri="{BB962C8B-B14F-4D97-AF65-F5344CB8AC3E}">
        <p14:creationId xmlns:p14="http://schemas.microsoft.com/office/powerpoint/2010/main" val="117665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747130" y="1121007"/>
            <a:ext cx="5466080" cy="6116418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2.4GHz Digital Technology Cordless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Designer Cordless Phone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Dual Mode DTMF / FSK Caller ID System Compatible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1-Line Dot Matrix &amp; 1-Line 7-Segment LCD Display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Blue-White Backlit LCD Display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50 Incoming Calls Memory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Phone Book to store 100 Nos. with Name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Two-way Speakerphone with Adjustable Volume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5 -Step Receive Volume Control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5 -Ring Tones &amp; 5 -Polyphonic Ring Tones 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Handset with Adjustable Volume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6 -Step Ringer Volume Control at Handset with “OFF”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Handset - ON / OFF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Auto Answer - ON / OFF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Handset Keypad - Lock / Unlock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Alarm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Handset Locator ( Paging from Base Unit to Handset)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Tone / Pulse dialing mode ( Programmable )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Last Number Redial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Mute Function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Out of Range Warning Tone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Low Battery Warning Tone</a:t>
            </a:r>
            <a:endParaRPr lang="en-IN" altLang="en-US" sz="13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Battery Charging Level Indicator on Handset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>
                <a:cs typeface="Courier New" panose="02070309020205020404" pitchFamily="49" charset="0"/>
              </a:rPr>
              <a:t>Baby Call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300" dirty="0" err="1">
                <a:cs typeface="Courier New" panose="02070309020205020404" pitchFamily="49" charset="0"/>
              </a:rPr>
              <a:t>Colour</a:t>
            </a:r>
            <a:r>
              <a:rPr lang="en-US" altLang="en-US" sz="1300" dirty="0">
                <a:cs typeface="Courier New" panose="02070309020205020404" pitchFamily="49" charset="0"/>
              </a:rPr>
              <a:t> </a:t>
            </a:r>
            <a:r>
              <a:rPr lang="en-US" altLang="en-US" sz="1300" dirty="0" err="1">
                <a:cs typeface="Courier New" panose="02070309020205020404" pitchFamily="49" charset="0"/>
              </a:rPr>
              <a:t>Avilable</a:t>
            </a:r>
            <a:r>
              <a:rPr lang="en-US" altLang="en-US" sz="1300" dirty="0">
                <a:cs typeface="Courier New" panose="02070309020205020404" pitchFamily="49" charset="0"/>
              </a:rPr>
              <a:t>: Red/Black, Grey/Black, Yellow/Black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cs typeface="Poppins Light" panose="00000400000000000000" pitchFamily="50" charset="0"/>
              </a:rPr>
              <a:t>TEC Certified (ER No. </a:t>
            </a:r>
            <a:r>
              <a:rPr lang="en-US" sz="1400" dirty="0">
                <a:cs typeface="Poppins" panose="00000500000000000000" pitchFamily="2" charset="0"/>
              </a:rPr>
              <a:t>TEC12672301)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3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altLang="en-US" sz="13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99085" indent="-287020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endParaRPr sz="1200" dirty="0">
              <a:latin typeface="Ebrima"/>
              <a:cs typeface="Ebri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21791"/>
            <a:ext cx="5581015" cy="393700"/>
          </a:xfrm>
          <a:custGeom>
            <a:avLst/>
            <a:gdLst/>
            <a:ahLst/>
            <a:cxnLst/>
            <a:rect l="l" t="t" r="r" b="b"/>
            <a:pathLst>
              <a:path w="5581015" h="393700">
                <a:moveTo>
                  <a:pt x="5580888" y="0"/>
                </a:moveTo>
                <a:lnTo>
                  <a:pt x="0" y="0"/>
                </a:lnTo>
                <a:lnTo>
                  <a:pt x="0" y="393191"/>
                </a:lnTo>
                <a:lnTo>
                  <a:pt x="5580888" y="393191"/>
                </a:lnTo>
                <a:lnTo>
                  <a:pt x="5580888" y="0"/>
                </a:lnTo>
                <a:close/>
              </a:path>
            </a:pathLst>
          </a:custGeom>
          <a:solidFill>
            <a:srgbClr val="EC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6004" y="644728"/>
            <a:ext cx="1544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Cordless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Phones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653783"/>
            <a:ext cx="12192000" cy="204470"/>
          </a:xfrm>
          <a:custGeom>
            <a:avLst/>
            <a:gdLst/>
            <a:ahLst/>
            <a:cxnLst/>
            <a:rect l="l" t="t" r="r" b="b"/>
            <a:pathLst>
              <a:path w="12192000" h="204470">
                <a:moveTo>
                  <a:pt x="12192000" y="0"/>
                </a:moveTo>
                <a:lnTo>
                  <a:pt x="0" y="0"/>
                </a:lnTo>
                <a:lnTo>
                  <a:pt x="0" y="204214"/>
                </a:lnTo>
                <a:lnTo>
                  <a:pt x="12192000" y="204214"/>
                </a:lnTo>
                <a:lnTo>
                  <a:pt x="12192000" y="0"/>
                </a:lnTo>
                <a:close/>
              </a:path>
            </a:pathLst>
          </a:custGeom>
          <a:solidFill>
            <a:srgbClr val="EC2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747130" y="265633"/>
            <a:ext cx="393027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M</a:t>
            </a:r>
            <a:r>
              <a:rPr spc="-150" dirty="0"/>
              <a:t> </a:t>
            </a:r>
            <a:r>
              <a:rPr spc="5" dirty="0"/>
              <a:t>O</a:t>
            </a:r>
            <a:r>
              <a:rPr spc="-185" dirty="0"/>
              <a:t> </a:t>
            </a:r>
            <a:r>
              <a:rPr spc="5" dirty="0"/>
              <a:t>D</a:t>
            </a:r>
            <a:r>
              <a:rPr spc="-195" dirty="0"/>
              <a:t> </a:t>
            </a:r>
            <a:r>
              <a:rPr spc="5" dirty="0"/>
              <a:t>E</a:t>
            </a:r>
            <a:r>
              <a:rPr spc="-185" dirty="0"/>
              <a:t> </a:t>
            </a:r>
            <a:r>
              <a:rPr spc="5" dirty="0"/>
              <a:t>L</a:t>
            </a:r>
            <a:r>
              <a:rPr spc="-180" dirty="0"/>
              <a:t> </a:t>
            </a:r>
            <a:r>
              <a:rPr sz="6000" dirty="0">
                <a:solidFill>
                  <a:srgbClr val="EC2261"/>
                </a:solidFill>
                <a:latin typeface="Courier New"/>
                <a:cs typeface="Courier New"/>
              </a:rPr>
              <a:t>X</a:t>
            </a:r>
            <a:r>
              <a:rPr sz="6000" spc="-3005" dirty="0">
                <a:solidFill>
                  <a:srgbClr val="EC2261"/>
                </a:solidFill>
                <a:latin typeface="Courier New"/>
                <a:cs typeface="Courier New"/>
              </a:rPr>
              <a:t> </a:t>
            </a:r>
            <a:r>
              <a:rPr lang="en-IN" sz="6000" spc="595" dirty="0">
                <a:solidFill>
                  <a:srgbClr val="EC2261"/>
                </a:solidFill>
                <a:latin typeface="Courier New"/>
                <a:cs typeface="Courier New"/>
              </a:rPr>
              <a:t>95</a:t>
            </a:r>
            <a:endParaRPr sz="6000" dirty="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Beetel.in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DD327C-195F-2174-B528-A7AE123C7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255" y="1285927"/>
            <a:ext cx="2825877" cy="4458782"/>
          </a:xfrm>
          <a:prstGeom prst="rect">
            <a:avLst/>
          </a:prstGeom>
        </p:spPr>
      </p:pic>
      <p:sp>
        <p:nvSpPr>
          <p:cNvPr id="9" name="object 13">
            <a:extLst>
              <a:ext uri="{FF2B5EF4-FFF2-40B4-BE49-F238E27FC236}">
                <a16:creationId xmlns:a16="http://schemas.microsoft.com/office/drawing/2014/main" id="{83823876-09FF-9C56-7174-09986F59B55A}"/>
              </a:ext>
            </a:extLst>
          </p:cNvPr>
          <p:cNvSpPr txBox="1">
            <a:spLocks/>
          </p:cNvSpPr>
          <p:nvPr/>
        </p:nvSpPr>
        <p:spPr>
          <a:xfrm>
            <a:off x="1461007" y="5796674"/>
            <a:ext cx="393027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pt-BR" sz="2400" b="0" kern="0" spc="5" dirty="0">
                <a:latin typeface="+mn-lt"/>
              </a:rPr>
              <a:t>MRP- Rs. 3699</a:t>
            </a:r>
            <a:r>
              <a:rPr lang="pt-BR" sz="2400" b="0" kern="0" spc="-180" dirty="0">
                <a:latin typeface="+mn-lt"/>
              </a:rPr>
              <a:t> </a:t>
            </a:r>
            <a:endParaRPr lang="pt-BR" sz="2400" b="0" kern="0" dirty="0">
              <a:latin typeface="+mn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8861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0710" y="2668676"/>
            <a:ext cx="43700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0" spc="-10" dirty="0">
                <a:solidFill>
                  <a:srgbClr val="FFFFFF"/>
                </a:solidFill>
                <a:latin typeface="Calibri"/>
                <a:cs typeface="Calibri"/>
              </a:rPr>
              <a:t>Thank</a:t>
            </a:r>
            <a:r>
              <a:rPr sz="8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0" spc="-225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endParaRPr sz="8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377</Words>
  <Application>Microsoft Office PowerPoint</Application>
  <PresentationFormat>Widescreen</PresentationFormat>
  <Paragraphs>74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MT</vt:lpstr>
      <vt:lpstr>Calibri</vt:lpstr>
      <vt:lpstr>Courier New</vt:lpstr>
      <vt:lpstr>Ebrima</vt:lpstr>
      <vt:lpstr>Office Theme</vt:lpstr>
      <vt:lpstr>PowerPoint Presentation</vt:lpstr>
      <vt:lpstr>PowerPoint Presentation</vt:lpstr>
      <vt:lpstr>M O D E L X 92</vt:lpstr>
      <vt:lpstr>PowerPoint Presentation</vt:lpstr>
      <vt:lpstr>M O D E L X 95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Bipen Puri</dc:creator>
  <cp:lastModifiedBy>Bhawna Singh</cp:lastModifiedBy>
  <cp:revision>38</cp:revision>
  <cp:lastPrinted>2023-06-19T10:06:54Z</cp:lastPrinted>
  <dcterms:created xsi:type="dcterms:W3CDTF">2023-03-21T04:49:30Z</dcterms:created>
  <dcterms:modified xsi:type="dcterms:W3CDTF">2023-07-11T06:16:14Z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2023-03-21T00:00:00Z</vt:filetime>
  </property>
</Properties>
</file>